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6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5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5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8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F382-DC04-481D-95A6-220D7E5DABC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65EB5-F235-4A46-8543-657EB489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7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76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5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40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65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858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2</cp:revision>
  <dcterms:created xsi:type="dcterms:W3CDTF">2022-03-18T09:00:53Z</dcterms:created>
  <dcterms:modified xsi:type="dcterms:W3CDTF">2022-03-18T09:08:23Z</dcterms:modified>
</cp:coreProperties>
</file>